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slide_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-142900"/>
            <a:ext cx="9144000" cy="7048374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2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4000" cy="6858001"/>
          </a:xfr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slide_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596" y="285728"/>
            <a:ext cx="8341837" cy="6256378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Скафандр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28596" y="1500174"/>
            <a:ext cx="8258204" cy="514353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Администратор\Desktop\Новая папка (3)\scaf_2508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571612"/>
            <a:ext cx="7500990" cy="5020085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</TotalTime>
  <Words>1</Words>
  <PresentationFormat>Экран (4:3)</PresentationFormat>
  <Paragraphs>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Слайд 1</vt:lpstr>
      <vt:lpstr>Слайд 2</vt:lpstr>
      <vt:lpstr>Слайд 3</vt:lpstr>
      <vt:lpstr>Слайд 4</vt:lpstr>
      <vt:lpstr>Слайд 5</vt:lpstr>
      <vt:lpstr>Скафандр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DNA7 X86</cp:lastModifiedBy>
  <cp:revision>3</cp:revision>
  <dcterms:created xsi:type="dcterms:W3CDTF">2018-04-11T18:22:14Z</dcterms:created>
  <dcterms:modified xsi:type="dcterms:W3CDTF">2018-04-11T18:47:40Z</dcterms:modified>
</cp:coreProperties>
</file>